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58" r:id="rId4"/>
    <p:sldId id="256" r:id="rId5"/>
    <p:sldId id="262" r:id="rId6"/>
    <p:sldId id="261" r:id="rId7"/>
    <p:sldId id="264" r:id="rId8"/>
    <p:sldId id="265" r:id="rId9"/>
    <p:sldId id="269" r:id="rId10"/>
    <p:sldId id="267" r:id="rId11"/>
    <p:sldId id="268" r:id="rId12"/>
    <p:sldId id="270" r:id="rId13"/>
    <p:sldId id="266" r:id="rId14"/>
    <p:sldId id="273" r:id="rId15"/>
    <p:sldId id="277" r:id="rId16"/>
    <p:sldId id="272" r:id="rId17"/>
    <p:sldId id="278" r:id="rId18"/>
    <p:sldId id="274" r:id="rId19"/>
  </p:sldIdLst>
  <p:sldSz cx="9144000" cy="6858000" type="screen4x3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A64E-14E8-4A8D-A6CE-6B41BE7B4491}" type="datetimeFigureOut">
              <a:rPr lang="nl-NL" smtClean="0"/>
              <a:t>8-1-2015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87869-224B-42A9-8FB8-0D8384130E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9763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A64E-14E8-4A8D-A6CE-6B41BE7B4491}" type="datetimeFigureOut">
              <a:rPr lang="nl-NL" smtClean="0"/>
              <a:t>8-1-2015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87869-224B-42A9-8FB8-0D8384130E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72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A64E-14E8-4A8D-A6CE-6B41BE7B4491}" type="datetimeFigureOut">
              <a:rPr lang="nl-NL" smtClean="0"/>
              <a:t>8-1-2015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87869-224B-42A9-8FB8-0D8384130E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5803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A64E-14E8-4A8D-A6CE-6B41BE7B4491}" type="datetimeFigureOut">
              <a:rPr lang="nl-NL" smtClean="0"/>
              <a:t>8-1-2015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87869-224B-42A9-8FB8-0D8384130E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455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A64E-14E8-4A8D-A6CE-6B41BE7B4491}" type="datetimeFigureOut">
              <a:rPr lang="nl-NL" smtClean="0"/>
              <a:t>8-1-2015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87869-224B-42A9-8FB8-0D8384130E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5733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A64E-14E8-4A8D-A6CE-6B41BE7B4491}" type="datetimeFigureOut">
              <a:rPr lang="nl-NL" smtClean="0"/>
              <a:t>8-1-2015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87869-224B-42A9-8FB8-0D8384130E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7625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A64E-14E8-4A8D-A6CE-6B41BE7B4491}" type="datetimeFigureOut">
              <a:rPr lang="nl-NL" smtClean="0"/>
              <a:t>8-1-2015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87869-224B-42A9-8FB8-0D8384130E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1364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A64E-14E8-4A8D-A6CE-6B41BE7B4491}" type="datetimeFigureOut">
              <a:rPr lang="nl-NL" smtClean="0"/>
              <a:t>8-1-2015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87869-224B-42A9-8FB8-0D8384130E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393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A64E-14E8-4A8D-A6CE-6B41BE7B4491}" type="datetimeFigureOut">
              <a:rPr lang="nl-NL" smtClean="0"/>
              <a:t>8-1-2015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87869-224B-42A9-8FB8-0D8384130E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9691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A64E-14E8-4A8D-A6CE-6B41BE7B4491}" type="datetimeFigureOut">
              <a:rPr lang="nl-NL" smtClean="0"/>
              <a:t>8-1-2015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87869-224B-42A9-8FB8-0D8384130E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83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A64E-14E8-4A8D-A6CE-6B41BE7B4491}" type="datetimeFigureOut">
              <a:rPr lang="nl-NL" smtClean="0"/>
              <a:t>8-1-2015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87869-224B-42A9-8FB8-0D8384130E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6469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6A64E-14E8-4A8D-A6CE-6B41BE7B4491}" type="datetimeFigureOut">
              <a:rPr lang="nl-NL" smtClean="0"/>
              <a:t>8-1-2015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87869-224B-42A9-8FB8-0D8384130E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2887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FfcDsPzbnU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jeugdjournaal.nl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hooltv.nl/no_cache/video/crid/20081020_vrijheid01/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loesje.nl/wp-content/uploads/2013/11/brabant-0602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-156213"/>
            <a:ext cx="5184576" cy="732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10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\\sbohetpal-nas01\SBOHetPaletHomes\r.vandael\Pictures\politiek-correcte-carto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80728"/>
            <a:ext cx="6696744" cy="4721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35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\\sbohetpal-nas01\SBOHetPaletHomes\r.vandael\Pictures\141979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836712"/>
            <a:ext cx="7112000" cy="4737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35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\\sbohetpal-nas01\SBOHetPaletHomes\r.vandael\Pictures\RTEmagicC_500-pixels-121215-PVV_01_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48680"/>
            <a:ext cx="5832648" cy="5832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76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547664" y="1700808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Welke voorbeelden van satire herken </a:t>
            </a:r>
          </a:p>
          <a:p>
            <a:pPr algn="ctr"/>
            <a:r>
              <a:rPr lang="nl-NL" sz="2400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je in het filmpje van </a:t>
            </a:r>
            <a:r>
              <a:rPr lang="nl-NL" sz="2400" b="1" dirty="0" err="1" smtClean="0">
                <a:solidFill>
                  <a:schemeClr val="tx2"/>
                </a:solidFill>
                <a:latin typeface="Corbel" panose="020B0503020204020204" pitchFamily="34" charset="0"/>
              </a:rPr>
              <a:t>Shrek</a:t>
            </a:r>
            <a:r>
              <a:rPr lang="nl-NL" sz="2400" b="1" dirty="0">
                <a:solidFill>
                  <a:schemeClr val="tx2"/>
                </a:solidFill>
                <a:latin typeface="Corbel" panose="020B0503020204020204" pitchFamily="34" charset="0"/>
              </a:rPr>
              <a:t>?</a:t>
            </a:r>
            <a:endParaRPr lang="nl-NL" sz="2400" b="1" dirty="0" smtClean="0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1961394" y="5805264"/>
            <a:ext cx="5256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>
                <a:solidFill>
                  <a:srgbClr val="0070C0"/>
                </a:solidFill>
                <a:hlinkClick r:id="rId2"/>
              </a:rPr>
              <a:t>https://www.youtube.com/watch?v=KFfcDsPzbnU</a:t>
            </a:r>
            <a:endParaRPr lang="nl-NL" dirty="0" smtClean="0">
              <a:solidFill>
                <a:srgbClr val="0070C0"/>
              </a:solidFill>
            </a:endParaRPr>
          </a:p>
          <a:p>
            <a:endParaRPr lang="nl-NL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49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2483768" y="548680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Terug naar Charlie Hebdo</a:t>
            </a:r>
            <a:endParaRPr lang="nl-NL" sz="2400" b="1" dirty="0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299" y="1484784"/>
            <a:ext cx="5832648" cy="4571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668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\\sbohetpal-nas01\SBOHetPaletHomes\r.vandael\Pictures\Twintowers sati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3507551" cy="4903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5148064" y="1556792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Onze vrijheid van meningsuiting ligt onder vuur.</a:t>
            </a:r>
            <a:endParaRPr lang="nl-NL" sz="2400" b="1" dirty="0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5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4805835" y="1412776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Of vind jij dat cartoonisten soms olie op het vuur gooien?</a:t>
            </a:r>
          </a:p>
        </p:txBody>
      </p:sp>
      <p:pic>
        <p:nvPicPr>
          <p:cNvPr id="18434" name="Picture 2" descr="http://jdrien.net/chronicus/data/images/charlie_une_2012_09_26_105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87" y="1412776"/>
            <a:ext cx="3762227" cy="47824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76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\\sbohetpal-nas01\SBOHetPaletHomes\r.vandael\Pictures\Karnika-Kah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5184576" cy="4339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938598" y="1282115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Moeten we ons de mond laten snoeren..?</a:t>
            </a:r>
            <a:endParaRPr lang="nl-NL" sz="2400" b="1" dirty="0" smtClean="0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33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2195736" y="1700808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Maak nu de relatiecirkel</a:t>
            </a:r>
          </a:p>
        </p:txBody>
      </p:sp>
    </p:spTree>
    <p:extLst>
      <p:ext uri="{BB962C8B-B14F-4D97-AF65-F5344CB8AC3E}">
        <p14:creationId xmlns:p14="http://schemas.microsoft.com/office/powerpoint/2010/main" val="29341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547664" y="1700808"/>
            <a:ext cx="6048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Jeugdjournaal kijken van de aanslag op de redactie van Charlie Hebdo in Parijs.</a:t>
            </a:r>
            <a:endParaRPr lang="nl-NL" sz="2400" b="1" dirty="0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3374396" y="5949280"/>
            <a:ext cx="23952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smtClean="0">
                <a:latin typeface="Corbel" panose="020B0503020204020204" pitchFamily="34" charset="0"/>
                <a:hlinkClick r:id="rId2"/>
              </a:rPr>
              <a:t>http://jeugdjournaal.nl/</a:t>
            </a:r>
            <a:endParaRPr lang="nl-NL" dirty="0" smtClean="0">
              <a:latin typeface="Corbel" panose="020B0503020204020204" pitchFamily="34" charset="0"/>
            </a:endParaRPr>
          </a:p>
          <a:p>
            <a:endParaRPr lang="nl-NL" dirty="0" smtClean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63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\\sbohetpal-nas01\SBOHetPaletHomes\r.vandael\Pictures\Charlie-Hebd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38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http://www.wired.com/wp-content/uploads/2015/01/AP796851113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20901"/>
            <a:ext cx="9428824" cy="628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66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ixel.nymag.com/imgs/daily/intelligencer/2015/01/07/charlie-hebdo-rally/07-charlie-hebdo-rallies-015.w529.h352.2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88640"/>
            <a:ext cx="9577064" cy="637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01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292990" y="6001994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u="sng" dirty="0">
                <a:hlinkClick r:id="rId2"/>
              </a:rPr>
              <a:t>http://www.schooltv.nl/no_cache/video/crid/20081020_vrijheid01/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1547664" y="1700808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Vrijheid van meningsuiting wat is dat?</a:t>
            </a:r>
          </a:p>
        </p:txBody>
      </p:sp>
    </p:spTree>
    <p:extLst>
      <p:ext uri="{BB962C8B-B14F-4D97-AF65-F5344CB8AC3E}">
        <p14:creationId xmlns:p14="http://schemas.microsoft.com/office/powerpoint/2010/main" val="264370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1547664" y="1700808"/>
            <a:ext cx="60486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Satire</a:t>
            </a:r>
          </a:p>
          <a:p>
            <a:pPr algn="ctr"/>
            <a:endParaRPr lang="nl-NL" sz="2400" b="1" dirty="0">
              <a:solidFill>
                <a:schemeClr val="tx2"/>
              </a:solidFill>
              <a:latin typeface="Corbel" panose="020B0503020204020204" pitchFamily="34" charset="0"/>
            </a:endParaRPr>
          </a:p>
          <a:p>
            <a:pPr algn="ctr"/>
            <a:r>
              <a:rPr lang="nl-NL" sz="2400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Met humor kritiek geven op maatschappelijke onderwerpen.</a:t>
            </a:r>
          </a:p>
        </p:txBody>
      </p:sp>
    </p:spTree>
    <p:extLst>
      <p:ext uri="{BB962C8B-B14F-4D97-AF65-F5344CB8AC3E}">
        <p14:creationId xmlns:p14="http://schemas.microsoft.com/office/powerpoint/2010/main" val="270864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\\sbohetpal-nas01\SBOHetPaletHomes\r.vandael\Pictures\cartoon-schoen-sinterklaa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1726"/>
            <a:ext cx="5760640" cy="6264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75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\\sbohetpal-nas01\SBOHetPaletHomes\r.vandael\Pictures\Djanko-480x3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08720"/>
            <a:ext cx="6407903" cy="475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35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89</Words>
  <Application>Microsoft Office PowerPoint</Application>
  <PresentationFormat>Diavoorstelling (4:3)</PresentationFormat>
  <Paragraphs>15</Paragraphs>
  <Slides>18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19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Systeembeheer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Roel van Dael</dc:creator>
  <cp:lastModifiedBy>Roel van Dael</cp:lastModifiedBy>
  <cp:revision>12</cp:revision>
  <cp:lastPrinted>2015-01-08T09:22:16Z</cp:lastPrinted>
  <dcterms:created xsi:type="dcterms:W3CDTF">2015-01-08T09:12:33Z</dcterms:created>
  <dcterms:modified xsi:type="dcterms:W3CDTF">2015-01-08T12:11:31Z</dcterms:modified>
</cp:coreProperties>
</file>